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37"/>
  </p:notesMasterIdLst>
  <p:handoutMasterIdLst>
    <p:handoutMasterId r:id="rId38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9" r:id="rId20"/>
    <p:sldId id="390" r:id="rId21"/>
    <p:sldId id="391" r:id="rId22"/>
    <p:sldId id="392" r:id="rId23"/>
    <p:sldId id="393" r:id="rId24"/>
    <p:sldId id="394" r:id="rId25"/>
    <p:sldId id="382" r:id="rId26"/>
    <p:sldId id="383" r:id="rId27"/>
    <p:sldId id="398" r:id="rId28"/>
    <p:sldId id="399" r:id="rId29"/>
    <p:sldId id="400" r:id="rId30"/>
    <p:sldId id="384" r:id="rId31"/>
    <p:sldId id="385" r:id="rId32"/>
    <p:sldId id="386" r:id="rId33"/>
    <p:sldId id="397" r:id="rId34"/>
    <p:sldId id="395" r:id="rId35"/>
    <p:sldId id="396" r:id="rId3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9"/>
            <p14:sldId id="390"/>
            <p14:sldId id="391"/>
            <p14:sldId id="392"/>
            <p14:sldId id="393"/>
            <p14:sldId id="394"/>
            <p14:sldId id="382"/>
            <p14:sldId id="383"/>
            <p14:sldId id="398"/>
            <p14:sldId id="399"/>
            <p14:sldId id="400"/>
          </p14:sldIdLst>
        </p14:section>
        <p14:section name="Finding Contradictions" id="{8CAB358A-2CBD-4962-AB32-80AD5B1AFB9E}">
          <p14:sldIdLst>
            <p14:sldId id="384"/>
            <p14:sldId id="385"/>
            <p14:sldId id="386"/>
            <p14:sldId id="397"/>
          </p14:sldIdLst>
        </p14:section>
        <p14:section name="Conclusion" id="{0809ECEA-96A6-4029-9077-CA9BF3B58A3A}">
          <p14:sldIdLst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91798" autoAdjust="0"/>
  </p:normalViewPr>
  <p:slideViewPr>
    <p:cSldViewPr snapToGrid="0">
      <p:cViewPr varScale="1">
        <p:scale>
          <a:sx n="144" d="100"/>
          <a:sy n="144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SSO via SAML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Security / (-) Performance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D9CA7-0A45-42E6-A6A7-D9905DDFA24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A5FD4F-0D15-44DD-AE38-685BA44B57E0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BB647112-EC23-4D1D-BCA1-4E515ADB14C3}" type="parTrans" cxnId="{96B8CA14-B01B-4BD1-A278-FFC087AA726E}">
      <dgm:prSet/>
      <dgm:spPr/>
      <dgm:t>
        <a:bodyPr/>
        <a:lstStyle/>
        <a:p>
          <a:endParaRPr lang="en-US"/>
        </a:p>
      </dgm:t>
    </dgm:pt>
    <dgm:pt modelId="{574DF506-4C30-4BCE-9E8D-D384C2B6A7E3}" type="sibTrans" cxnId="{96B8CA14-B01B-4BD1-A278-FFC087AA726E}">
      <dgm:prSet/>
      <dgm:spPr/>
      <dgm:t>
        <a:bodyPr/>
        <a:lstStyle/>
        <a:p>
          <a:endParaRPr lang="en-US"/>
        </a:p>
      </dgm:t>
    </dgm:pt>
    <dgm:pt modelId="{C1EA15FB-1B2C-40C8-884A-92064E719EF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AD3B6A91-09CE-427E-9F52-F12A7B45A20F}" type="parTrans" cxnId="{54B7FA49-34BE-4279-B3C7-70DB47947969}">
      <dgm:prSet/>
      <dgm:spPr/>
      <dgm:t>
        <a:bodyPr/>
        <a:lstStyle/>
        <a:p>
          <a:endParaRPr lang="en-US"/>
        </a:p>
      </dgm:t>
    </dgm:pt>
    <dgm:pt modelId="{6B4D2F4C-E1A5-47C7-94BF-A762A7C65988}" type="sibTrans" cxnId="{54B7FA49-34BE-4279-B3C7-70DB47947969}">
      <dgm:prSet/>
      <dgm:spPr/>
      <dgm:t>
        <a:bodyPr/>
        <a:lstStyle/>
        <a:p>
          <a:endParaRPr lang="en-US"/>
        </a:p>
      </dgm:t>
    </dgm:pt>
    <dgm:pt modelId="{0F152C9F-1EBA-4B9F-976E-E33922003EFC}" type="pres">
      <dgm:prSet presAssocID="{AA1D9CA7-0A45-42E6-A6A7-D9905DDFA24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BBBF661-F405-4EC5-969E-604A21D82904}" type="pres">
      <dgm:prSet presAssocID="{AA1D9CA7-0A45-42E6-A6A7-D9905DDFA24E}" presName="Background" presStyleLbl="bgImgPlace1" presStyleIdx="0" presStyleCnt="1"/>
      <dgm:spPr/>
    </dgm:pt>
    <dgm:pt modelId="{21762468-E082-452D-9636-E34EB4625BE4}" type="pres">
      <dgm:prSet presAssocID="{AA1D9CA7-0A45-42E6-A6A7-D9905DDFA24E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D62CDE-EADA-4CB2-B700-7975D938646D}" type="pres">
      <dgm:prSet presAssocID="{AA1D9CA7-0A45-42E6-A6A7-D9905DDFA24E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25D33ED-370E-4E40-8E71-50E33BC37512}" type="pres">
      <dgm:prSet presAssocID="{AA1D9CA7-0A45-42E6-A6A7-D9905DDFA24E}" presName="Plus" presStyleLbl="alignNode1" presStyleIdx="0" presStyleCnt="2"/>
      <dgm:spPr/>
    </dgm:pt>
    <dgm:pt modelId="{A920240F-4CE2-437A-96BE-DC3BDE562E12}" type="pres">
      <dgm:prSet presAssocID="{AA1D9CA7-0A45-42E6-A6A7-D9905DDFA24E}" presName="Minus" presStyleLbl="alignNode1" presStyleIdx="1" presStyleCnt="2"/>
      <dgm:spPr/>
    </dgm:pt>
    <dgm:pt modelId="{14605299-E589-4697-BF3F-D895ADB12F5B}" type="pres">
      <dgm:prSet presAssocID="{AA1D9CA7-0A45-42E6-A6A7-D9905DDFA24E}" presName="Divider" presStyleLbl="parChTrans1D1" presStyleIdx="0" presStyleCnt="1"/>
      <dgm:spPr/>
    </dgm:pt>
  </dgm:ptLst>
  <dgm:cxnLst>
    <dgm:cxn modelId="{96B8CA14-B01B-4BD1-A278-FFC087AA726E}" srcId="{AA1D9CA7-0A45-42E6-A6A7-D9905DDFA24E}" destId="{C1A5FD4F-0D15-44DD-AE38-685BA44B57E0}" srcOrd="0" destOrd="0" parTransId="{BB647112-EC23-4D1D-BCA1-4E515ADB14C3}" sibTransId="{574DF506-4C30-4BCE-9E8D-D384C2B6A7E3}"/>
    <dgm:cxn modelId="{41D9F15D-5737-4B03-9DBB-44C7A87CF41A}" type="presOf" srcId="{C1EA15FB-1B2C-40C8-884A-92064E719EFE}" destId="{6DD62CDE-EADA-4CB2-B700-7975D938646D}" srcOrd="0" destOrd="0" presId="urn:microsoft.com/office/officeart/2009/3/layout/PlusandMinus"/>
    <dgm:cxn modelId="{9C0AD544-05B3-40ED-8E38-47A73C5EABC0}" type="presOf" srcId="{AA1D9CA7-0A45-42E6-A6A7-D9905DDFA24E}" destId="{0F152C9F-1EBA-4B9F-976E-E33922003EFC}" srcOrd="0" destOrd="0" presId="urn:microsoft.com/office/officeart/2009/3/layout/PlusandMinus"/>
    <dgm:cxn modelId="{54B7FA49-34BE-4279-B3C7-70DB47947969}" srcId="{AA1D9CA7-0A45-42E6-A6A7-D9905DDFA24E}" destId="{C1EA15FB-1B2C-40C8-884A-92064E719EFE}" srcOrd="1" destOrd="0" parTransId="{AD3B6A91-09CE-427E-9F52-F12A7B45A20F}" sibTransId="{6B4D2F4C-E1A5-47C7-94BF-A762A7C65988}"/>
    <dgm:cxn modelId="{958A2AC6-B1E9-4E54-B154-2B3A11184C85}" type="presOf" srcId="{C1A5FD4F-0D15-44DD-AE38-685BA44B57E0}" destId="{21762468-E082-452D-9636-E34EB4625BE4}" srcOrd="0" destOrd="0" presId="urn:microsoft.com/office/officeart/2009/3/layout/PlusandMinus"/>
    <dgm:cxn modelId="{BA55DFDB-EEB4-44A9-88B0-36BF7D04940E}" type="presParOf" srcId="{0F152C9F-1EBA-4B9F-976E-E33922003EFC}" destId="{FBBBF661-F405-4EC5-969E-604A21D82904}" srcOrd="0" destOrd="0" presId="urn:microsoft.com/office/officeart/2009/3/layout/PlusandMinus"/>
    <dgm:cxn modelId="{36F8C120-820F-4621-AD37-DC6457D9D331}" type="presParOf" srcId="{0F152C9F-1EBA-4B9F-976E-E33922003EFC}" destId="{21762468-E082-452D-9636-E34EB4625BE4}" srcOrd="1" destOrd="0" presId="urn:microsoft.com/office/officeart/2009/3/layout/PlusandMinus"/>
    <dgm:cxn modelId="{9CA0558A-3AD5-41D0-87A3-C5B66F2EDC24}" type="presParOf" srcId="{0F152C9F-1EBA-4B9F-976E-E33922003EFC}" destId="{6DD62CDE-EADA-4CB2-B700-7975D938646D}" srcOrd="2" destOrd="0" presId="urn:microsoft.com/office/officeart/2009/3/layout/PlusandMinus"/>
    <dgm:cxn modelId="{88F38DED-D7CB-45E0-B7ED-893E51A99E45}" type="presParOf" srcId="{0F152C9F-1EBA-4B9F-976E-E33922003EFC}" destId="{525D33ED-370E-4E40-8E71-50E33BC37512}" srcOrd="3" destOrd="0" presId="urn:microsoft.com/office/officeart/2009/3/layout/PlusandMinus"/>
    <dgm:cxn modelId="{019F5886-9A50-4680-B12E-61CB96699817}" type="presParOf" srcId="{0F152C9F-1EBA-4B9F-976E-E33922003EFC}" destId="{A920240F-4CE2-437A-96BE-DC3BDE562E12}" srcOrd="4" destOrd="0" presId="urn:microsoft.com/office/officeart/2009/3/layout/PlusandMinus"/>
    <dgm:cxn modelId="{7C74787D-5845-4752-B7A9-3A3F0CEEF045}" type="presParOf" srcId="{0F152C9F-1EBA-4B9F-976E-E33922003EFC}" destId="{14605299-E589-4697-BF3F-D895ADB12F5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B8FB7-E96D-4FE6-AD6B-14A32DF0757C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D4B966-CDF9-4BD4-95EA-7988EB6AC981}">
      <dgm:prSet phldrT="[Text]"/>
      <dgm:spPr/>
      <dgm:t>
        <a:bodyPr/>
        <a:lstStyle/>
        <a:p>
          <a:r>
            <a:rPr lang="en-US" dirty="0"/>
            <a:t>Easy to deal with API changes</a:t>
          </a:r>
        </a:p>
      </dgm:t>
    </dgm:pt>
    <dgm:pt modelId="{2F8179C0-D3CB-44BD-B869-ECE9AA6E8736}" type="parTrans" cxnId="{21358F99-1E26-4AC3-B610-C16590DC7A72}">
      <dgm:prSet/>
      <dgm:spPr/>
      <dgm:t>
        <a:bodyPr/>
        <a:lstStyle/>
        <a:p>
          <a:endParaRPr lang="en-US"/>
        </a:p>
      </dgm:t>
    </dgm:pt>
    <dgm:pt modelId="{10B7E637-A0D2-445A-BEDF-490B5D4DA6BB}" type="sibTrans" cxnId="{21358F99-1E26-4AC3-B610-C16590DC7A72}">
      <dgm:prSet/>
      <dgm:spPr/>
      <dgm:t>
        <a:bodyPr/>
        <a:lstStyle/>
        <a:p>
          <a:endParaRPr lang="en-US"/>
        </a:p>
      </dgm:t>
    </dgm:pt>
    <dgm:pt modelId="{F5F3865C-4AF2-4F52-8EC6-C525B343A6A5}">
      <dgm:prSet phldrT="[Text]"/>
      <dgm:spPr/>
      <dgm:t>
        <a:bodyPr/>
        <a:lstStyle/>
        <a:p>
          <a:r>
            <a:rPr lang="en-US" dirty="0"/>
            <a:t>Have to write mappings and duplicate changes</a:t>
          </a:r>
        </a:p>
      </dgm:t>
    </dgm:pt>
    <dgm:pt modelId="{32C70544-1E8A-4A16-A884-1CD5187A338B}" type="parTrans" cxnId="{9DD6CA3A-58DE-41D1-9166-DE94462A1034}">
      <dgm:prSet/>
      <dgm:spPr/>
      <dgm:t>
        <a:bodyPr/>
        <a:lstStyle/>
        <a:p>
          <a:endParaRPr lang="en-US"/>
        </a:p>
      </dgm:t>
    </dgm:pt>
    <dgm:pt modelId="{E8B94236-57F5-4575-9ED0-4FAC5248A84A}" type="sibTrans" cxnId="{9DD6CA3A-58DE-41D1-9166-DE94462A1034}">
      <dgm:prSet/>
      <dgm:spPr/>
      <dgm:t>
        <a:bodyPr/>
        <a:lstStyle/>
        <a:p>
          <a:endParaRPr lang="en-US"/>
        </a:p>
      </dgm:t>
    </dgm:pt>
    <dgm:pt modelId="{D3DD2562-1974-4363-BD87-7F3FF5A0AE75}" type="pres">
      <dgm:prSet presAssocID="{044B8FB7-E96D-4FE6-AD6B-14A32DF0757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0F1310D6-AF29-496D-B2D9-9F26C153EC44}" type="pres">
      <dgm:prSet presAssocID="{044B8FB7-E96D-4FE6-AD6B-14A32DF0757C}" presName="Background" presStyleLbl="bgImgPlace1" presStyleIdx="0" presStyleCnt="1"/>
      <dgm:spPr/>
    </dgm:pt>
    <dgm:pt modelId="{E7DF530C-FEDA-4D6E-858D-799AC3E5E59E}" type="pres">
      <dgm:prSet presAssocID="{044B8FB7-E96D-4FE6-AD6B-14A32DF0757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A2206DF-323F-47CD-8513-EFCA9609D53D}" type="pres">
      <dgm:prSet presAssocID="{044B8FB7-E96D-4FE6-AD6B-14A32DF0757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8C3C829-A643-4588-89A4-B4487CC0F033}" type="pres">
      <dgm:prSet presAssocID="{044B8FB7-E96D-4FE6-AD6B-14A32DF0757C}" presName="Plus" presStyleLbl="alignNode1" presStyleIdx="0" presStyleCnt="2"/>
      <dgm:spPr/>
    </dgm:pt>
    <dgm:pt modelId="{27084DDD-EA02-49EC-A365-1214C1B2B2FA}" type="pres">
      <dgm:prSet presAssocID="{044B8FB7-E96D-4FE6-AD6B-14A32DF0757C}" presName="Minus" presStyleLbl="alignNode1" presStyleIdx="1" presStyleCnt="2"/>
      <dgm:spPr/>
    </dgm:pt>
    <dgm:pt modelId="{1E31CFD6-39C0-4262-9A69-4D54263DED7E}" type="pres">
      <dgm:prSet presAssocID="{044B8FB7-E96D-4FE6-AD6B-14A32DF0757C}" presName="Divider" presStyleLbl="parChTrans1D1" presStyleIdx="0" presStyleCnt="1"/>
      <dgm:spPr/>
    </dgm:pt>
  </dgm:ptLst>
  <dgm:cxnLst>
    <dgm:cxn modelId="{97672E1B-EAF8-4CF8-8671-93B77FC18C49}" type="presOf" srcId="{044B8FB7-E96D-4FE6-AD6B-14A32DF0757C}" destId="{D3DD2562-1974-4363-BD87-7F3FF5A0AE75}" srcOrd="0" destOrd="0" presId="urn:microsoft.com/office/officeart/2009/3/layout/PlusandMinus"/>
    <dgm:cxn modelId="{9DD6CA3A-58DE-41D1-9166-DE94462A1034}" srcId="{044B8FB7-E96D-4FE6-AD6B-14A32DF0757C}" destId="{F5F3865C-4AF2-4F52-8EC6-C525B343A6A5}" srcOrd="1" destOrd="0" parTransId="{32C70544-1E8A-4A16-A884-1CD5187A338B}" sibTransId="{E8B94236-57F5-4575-9ED0-4FAC5248A84A}"/>
    <dgm:cxn modelId="{33D6DC5F-2C2B-405C-9C93-454B58A26801}" type="presOf" srcId="{B3D4B966-CDF9-4BD4-95EA-7988EB6AC981}" destId="{E7DF530C-FEDA-4D6E-858D-799AC3E5E59E}" srcOrd="0" destOrd="0" presId="urn:microsoft.com/office/officeart/2009/3/layout/PlusandMinus"/>
    <dgm:cxn modelId="{21358F99-1E26-4AC3-B610-C16590DC7A72}" srcId="{044B8FB7-E96D-4FE6-AD6B-14A32DF0757C}" destId="{B3D4B966-CDF9-4BD4-95EA-7988EB6AC981}" srcOrd="0" destOrd="0" parTransId="{2F8179C0-D3CB-44BD-B869-ECE9AA6E8736}" sibTransId="{10B7E637-A0D2-445A-BEDF-490B5D4DA6BB}"/>
    <dgm:cxn modelId="{BECD4BFD-5A6A-47F0-A4FC-B500CF108F1D}" type="presOf" srcId="{F5F3865C-4AF2-4F52-8EC6-C525B343A6A5}" destId="{AA2206DF-323F-47CD-8513-EFCA9609D53D}" srcOrd="0" destOrd="0" presId="urn:microsoft.com/office/officeart/2009/3/layout/PlusandMinus"/>
    <dgm:cxn modelId="{88A75153-C578-46E6-A747-5D0A22AF8DD6}" type="presParOf" srcId="{D3DD2562-1974-4363-BD87-7F3FF5A0AE75}" destId="{0F1310D6-AF29-496D-B2D9-9F26C153EC44}" srcOrd="0" destOrd="0" presId="urn:microsoft.com/office/officeart/2009/3/layout/PlusandMinus"/>
    <dgm:cxn modelId="{BFF4B61C-7B45-4DA6-9809-07B35DE5A16F}" type="presParOf" srcId="{D3DD2562-1974-4363-BD87-7F3FF5A0AE75}" destId="{E7DF530C-FEDA-4D6E-858D-799AC3E5E59E}" srcOrd="1" destOrd="0" presId="urn:microsoft.com/office/officeart/2009/3/layout/PlusandMinus"/>
    <dgm:cxn modelId="{C1FFE130-A4B1-4F9E-93BB-29BE663460C6}" type="presParOf" srcId="{D3DD2562-1974-4363-BD87-7F3FF5A0AE75}" destId="{AA2206DF-323F-47CD-8513-EFCA9609D53D}" srcOrd="2" destOrd="0" presId="urn:microsoft.com/office/officeart/2009/3/layout/PlusandMinus"/>
    <dgm:cxn modelId="{782587ED-C4CD-4504-B8A8-CBE4F8B48DB4}" type="presParOf" srcId="{D3DD2562-1974-4363-BD87-7F3FF5A0AE75}" destId="{38C3C829-A643-4588-89A4-B4487CC0F033}" srcOrd="3" destOrd="0" presId="urn:microsoft.com/office/officeart/2009/3/layout/PlusandMinus"/>
    <dgm:cxn modelId="{E845A71B-1CA1-4A49-86DB-782DD29D047F}" type="presParOf" srcId="{D3DD2562-1974-4363-BD87-7F3FF5A0AE75}" destId="{27084DDD-EA02-49EC-A365-1214C1B2B2FA}" srcOrd="4" destOrd="0" presId="urn:microsoft.com/office/officeart/2009/3/layout/PlusandMinus"/>
    <dgm:cxn modelId="{886D4625-6690-41BF-A28B-016ABF4383CF}" type="presParOf" srcId="{D3DD2562-1974-4363-BD87-7F3FF5A0AE75}" destId="{1E31CFD6-39C0-4262-9A69-4D54263DED7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CC54F-7531-4385-9F53-04B09F032466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C2FE1A-8D72-4D57-8C3C-4BB395BB32B2}">
      <dgm:prSet phldrT="[Text]"/>
      <dgm:spPr/>
      <dgm:t>
        <a:bodyPr/>
        <a:lstStyle/>
        <a:p>
          <a:r>
            <a:rPr lang="en-US" dirty="0"/>
            <a:t>We can cover by tests all business cases</a:t>
          </a:r>
        </a:p>
      </dgm:t>
    </dgm:pt>
    <dgm:pt modelId="{0B3C72BF-2509-4FC6-B696-ED15040DC2DB}" type="parTrans" cxnId="{A20CA48F-4E45-4F9E-BB4C-2948D5977DA5}">
      <dgm:prSet/>
      <dgm:spPr/>
      <dgm:t>
        <a:bodyPr/>
        <a:lstStyle/>
        <a:p>
          <a:endParaRPr lang="en-US"/>
        </a:p>
      </dgm:t>
    </dgm:pt>
    <dgm:pt modelId="{FDFB50E5-BE80-4EE0-A7AD-8AC93D995D37}" type="sibTrans" cxnId="{A20CA48F-4E45-4F9E-BB4C-2948D5977DA5}">
      <dgm:prSet/>
      <dgm:spPr/>
      <dgm:t>
        <a:bodyPr/>
        <a:lstStyle/>
        <a:p>
          <a:endParaRPr lang="en-US"/>
        </a:p>
      </dgm:t>
    </dgm:pt>
    <dgm:pt modelId="{01D8D310-3CA4-4CAA-B0D5-62D4621E4330}">
      <dgm:prSet phldrT="[Text]"/>
      <dgm:spPr/>
      <dgm:t>
        <a:bodyPr/>
        <a:lstStyle/>
        <a:p>
          <a:r>
            <a:rPr lang="en-US" dirty="0"/>
            <a:t>It’s hard to find business logic itself among boilerplate code</a:t>
          </a:r>
        </a:p>
      </dgm:t>
    </dgm:pt>
    <dgm:pt modelId="{921073DF-949D-4FAB-BA4B-B8AA58C3E397}" type="parTrans" cxnId="{AE60BB74-EC54-4900-8CF7-06BB4668A7D3}">
      <dgm:prSet/>
      <dgm:spPr/>
      <dgm:t>
        <a:bodyPr/>
        <a:lstStyle/>
        <a:p>
          <a:endParaRPr lang="en-US"/>
        </a:p>
      </dgm:t>
    </dgm:pt>
    <dgm:pt modelId="{C394B146-1A79-4AFF-B6EC-79CFE337DFDC}" type="sibTrans" cxnId="{AE60BB74-EC54-4900-8CF7-06BB4668A7D3}">
      <dgm:prSet/>
      <dgm:spPr/>
      <dgm:t>
        <a:bodyPr/>
        <a:lstStyle/>
        <a:p>
          <a:endParaRPr lang="en-US"/>
        </a:p>
      </dgm:t>
    </dgm:pt>
    <dgm:pt modelId="{458E283C-BE5E-4518-83BD-879D708A9B53}" type="pres">
      <dgm:prSet presAssocID="{86FCC54F-7531-4385-9F53-04B09F03246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23C9AFD-9C47-4BF1-BAA1-6666E44890BB}" type="pres">
      <dgm:prSet presAssocID="{86FCC54F-7531-4385-9F53-04B09F032466}" presName="Background" presStyleLbl="bgImgPlace1" presStyleIdx="0" presStyleCnt="1"/>
      <dgm:spPr/>
    </dgm:pt>
    <dgm:pt modelId="{17FBBF54-9F48-4EAD-9248-4AFA88CC2419}" type="pres">
      <dgm:prSet presAssocID="{86FCC54F-7531-4385-9F53-04B09F03246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14D61D-F5BD-4A7B-867A-BBA3AD6AE249}" type="pres">
      <dgm:prSet presAssocID="{86FCC54F-7531-4385-9F53-04B09F03246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176E200-ABE7-4978-97DA-C16A7DEC0220}" type="pres">
      <dgm:prSet presAssocID="{86FCC54F-7531-4385-9F53-04B09F032466}" presName="Plus" presStyleLbl="alignNode1" presStyleIdx="0" presStyleCnt="2"/>
      <dgm:spPr/>
    </dgm:pt>
    <dgm:pt modelId="{26241DE1-BB6E-4939-903E-77C4167A49E2}" type="pres">
      <dgm:prSet presAssocID="{86FCC54F-7531-4385-9F53-04B09F032466}" presName="Minus" presStyleLbl="alignNode1" presStyleIdx="1" presStyleCnt="2"/>
      <dgm:spPr/>
    </dgm:pt>
    <dgm:pt modelId="{B7BA02E1-752E-408A-8E24-BFF3FA766314}" type="pres">
      <dgm:prSet presAssocID="{86FCC54F-7531-4385-9F53-04B09F032466}" presName="Divider" presStyleLbl="parChTrans1D1" presStyleIdx="0" presStyleCnt="1"/>
      <dgm:spPr/>
    </dgm:pt>
  </dgm:ptLst>
  <dgm:cxnLst>
    <dgm:cxn modelId="{7AD5841E-33D5-4CCE-8A31-7CE129800D32}" type="presOf" srcId="{E6C2FE1A-8D72-4D57-8C3C-4BB395BB32B2}" destId="{17FBBF54-9F48-4EAD-9248-4AFA88CC2419}" srcOrd="0" destOrd="0" presId="urn:microsoft.com/office/officeart/2009/3/layout/PlusandMinus"/>
    <dgm:cxn modelId="{AE60BB74-EC54-4900-8CF7-06BB4668A7D3}" srcId="{86FCC54F-7531-4385-9F53-04B09F032466}" destId="{01D8D310-3CA4-4CAA-B0D5-62D4621E4330}" srcOrd="1" destOrd="0" parTransId="{921073DF-949D-4FAB-BA4B-B8AA58C3E397}" sibTransId="{C394B146-1A79-4AFF-B6EC-79CFE337DFDC}"/>
    <dgm:cxn modelId="{2F61DE85-780B-4204-9A4F-D82D93D16294}" type="presOf" srcId="{86FCC54F-7531-4385-9F53-04B09F032466}" destId="{458E283C-BE5E-4518-83BD-879D708A9B53}" srcOrd="0" destOrd="0" presId="urn:microsoft.com/office/officeart/2009/3/layout/PlusandMinus"/>
    <dgm:cxn modelId="{A20CA48F-4E45-4F9E-BB4C-2948D5977DA5}" srcId="{86FCC54F-7531-4385-9F53-04B09F032466}" destId="{E6C2FE1A-8D72-4D57-8C3C-4BB395BB32B2}" srcOrd="0" destOrd="0" parTransId="{0B3C72BF-2509-4FC6-B696-ED15040DC2DB}" sibTransId="{FDFB50E5-BE80-4EE0-A7AD-8AC93D995D37}"/>
    <dgm:cxn modelId="{81A936FA-5B33-4A5F-9BB1-0F31A92FF8EE}" type="presOf" srcId="{01D8D310-3CA4-4CAA-B0D5-62D4621E4330}" destId="{0314D61D-F5BD-4A7B-867A-BBA3AD6AE249}" srcOrd="0" destOrd="0" presId="urn:microsoft.com/office/officeart/2009/3/layout/PlusandMinus"/>
    <dgm:cxn modelId="{123962A6-DBD2-410B-B502-1885C5FF1008}" type="presParOf" srcId="{458E283C-BE5E-4518-83BD-879D708A9B53}" destId="{D23C9AFD-9C47-4BF1-BAA1-6666E44890BB}" srcOrd="0" destOrd="0" presId="urn:microsoft.com/office/officeart/2009/3/layout/PlusandMinus"/>
    <dgm:cxn modelId="{50FAE4F0-5BA7-4709-82D1-70959E6F077A}" type="presParOf" srcId="{458E283C-BE5E-4518-83BD-879D708A9B53}" destId="{17FBBF54-9F48-4EAD-9248-4AFA88CC2419}" srcOrd="1" destOrd="0" presId="urn:microsoft.com/office/officeart/2009/3/layout/PlusandMinus"/>
    <dgm:cxn modelId="{04BEA0DA-843C-4069-A24E-2E074F0752A9}" type="presParOf" srcId="{458E283C-BE5E-4518-83BD-879D708A9B53}" destId="{0314D61D-F5BD-4A7B-867A-BBA3AD6AE249}" srcOrd="2" destOrd="0" presId="urn:microsoft.com/office/officeart/2009/3/layout/PlusandMinus"/>
    <dgm:cxn modelId="{9EF8BCA7-52D9-4B40-BBC5-04ACD32E9DA7}" type="presParOf" srcId="{458E283C-BE5E-4518-83BD-879D708A9B53}" destId="{E176E200-ABE7-4978-97DA-C16A7DEC0220}" srcOrd="3" destOrd="0" presId="urn:microsoft.com/office/officeart/2009/3/layout/PlusandMinus"/>
    <dgm:cxn modelId="{412015CC-6194-48CC-AE32-5CA4C2E25B0F}" type="presParOf" srcId="{458E283C-BE5E-4518-83BD-879D708A9B53}" destId="{26241DE1-BB6E-4939-903E-77C4167A49E2}" srcOrd="4" destOrd="0" presId="urn:microsoft.com/office/officeart/2009/3/layout/PlusandMinus"/>
    <dgm:cxn modelId="{58BACC50-11CB-40B6-AF79-D04058A6B531}" type="presParOf" srcId="{458E283C-BE5E-4518-83BD-879D708A9B53}" destId="{B7BA02E1-752E-408A-8E24-BFF3FA76631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SSO via SAML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Security / (-) Performance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F661-F405-4EC5-969E-604A21D8290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2468-E082-452D-9636-E34EB4625BE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run these tests</a:t>
          </a:r>
        </a:p>
      </dsp:txBody>
      <dsp:txXfrm>
        <a:off x="707136" y="1256379"/>
        <a:ext cx="2462784" cy="2344743"/>
      </dsp:txXfrm>
    </dsp:sp>
    <dsp:sp modelId="{6DD62CDE-EADA-4CB2-B700-7975D938646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 doesn’t track changes in Elasticsearch</a:t>
          </a:r>
        </a:p>
      </dsp:txBody>
      <dsp:txXfrm>
        <a:off x="3224784" y="1256379"/>
        <a:ext cx="2462784" cy="2344743"/>
      </dsp:txXfrm>
    </dsp:sp>
    <dsp:sp modelId="{525D33ED-370E-4E40-8E71-50E33BC37512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240F-4CE2-437A-96BE-DC3BDE562E1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5299-E589-4697-BF3F-D895ADB12F5B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10D6-AF29-496D-B2D9-9F26C153EC4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530C-FEDA-4D6E-858D-799AC3E5E59E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Easy to deal with API changes</a:t>
          </a:r>
        </a:p>
      </dsp:txBody>
      <dsp:txXfrm>
        <a:off x="707136" y="1256379"/>
        <a:ext cx="2462784" cy="2344743"/>
      </dsp:txXfrm>
    </dsp:sp>
    <dsp:sp modelId="{AA2206DF-323F-47CD-8513-EFCA9609D53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Have to write mappings and duplicate changes</a:t>
          </a:r>
        </a:p>
      </dsp:txBody>
      <dsp:txXfrm>
        <a:off x="3224784" y="1256379"/>
        <a:ext cx="2462784" cy="2344743"/>
      </dsp:txXfrm>
    </dsp:sp>
    <dsp:sp modelId="{38C3C829-A643-4588-89A4-B4487CC0F033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DDD-EA02-49EC-A365-1214C1B2B2FA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CFD6-39C0-4262-9A69-4D54263DED7E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9AFD-9C47-4BF1-BAA1-6666E44890BB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BBF54-9F48-4EAD-9248-4AFA88CC2419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 can cover by tests all business cases</a:t>
          </a:r>
        </a:p>
      </dsp:txBody>
      <dsp:txXfrm>
        <a:off x="707136" y="1256379"/>
        <a:ext cx="2462784" cy="2344743"/>
      </dsp:txXfrm>
    </dsp:sp>
    <dsp:sp modelId="{0314D61D-F5BD-4A7B-867A-BBA3AD6AE249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It’s hard to find business logic itself among boilerplate code</a:t>
          </a:r>
        </a:p>
      </dsp:txBody>
      <dsp:txXfrm>
        <a:off x="3224784" y="1256379"/>
        <a:ext cx="2462784" cy="2344743"/>
      </dsp:txXfrm>
    </dsp:sp>
    <dsp:sp modelId="{E176E200-ABE7-4978-97DA-C16A7DEC0220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41DE1-BB6E-4939-903E-77C4167A49E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A02E1-752E-408A-8E24-BFF3FA766314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should reflect business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41744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803053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2CA3B-3035-4B5F-87DC-BB61B698042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Requirement: Text Search - Ignore 2 words in head and tail of a word</a:t>
            </a:r>
          </a:p>
          <a:p>
            <a:pPr lvl="1"/>
            <a:r>
              <a:rPr lang="en-US" dirty="0"/>
              <a:t>Search: </a:t>
            </a:r>
            <a:r>
              <a:rPr lang="en-US" dirty="0" err="1"/>
              <a:t>nnecti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Find: Connection</a:t>
            </a:r>
          </a:p>
          <a:p>
            <a:r>
              <a:rPr lang="en-US" dirty="0"/>
              <a:t>Implementation: #TBD</a:t>
            </a:r>
          </a:p>
          <a:p>
            <a:r>
              <a:rPr lang="en-US" dirty="0"/>
              <a:t>How to test it?</a:t>
            </a:r>
          </a:p>
          <a:p>
            <a:pPr lvl="1"/>
            <a:r>
              <a:rPr lang="en-US" dirty="0"/>
              <a:t>Test if we specify this configuration</a:t>
            </a:r>
          </a:p>
          <a:p>
            <a:pPr lvl="1"/>
            <a:r>
              <a:rPr lang="en-US" dirty="0"/>
              <a:t>Reimplement Elasticsearch feature in mock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C9290-C5DD-4451-97FA-FAE3BCA3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395C5-E69A-4999-888B-B886BEDEF38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</p:spTree>
    <p:extLst>
      <p:ext uri="{BB962C8B-B14F-4D97-AF65-F5344CB8AC3E}">
        <p14:creationId xmlns:p14="http://schemas.microsoft.com/office/powerpoint/2010/main" val="31210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B698-2B40-46BA-82E0-27711F20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CD0F-9DC4-4F33-9D6D-965DE87979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B1911-26E9-4377-8777-61657742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9354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8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91027-5B10-42EF-8F42-254F0A9E2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C49BC-56E3-45D5-8896-0A0F923D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B5C4E-4964-4A56-B562-5CE47B26D1D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113E3-D92C-4962-AE80-4A26E83C994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CED12-245B-4F5D-A2C6-BA99CB0A72D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D0C434-1227-4643-BBB9-3D61390ED38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21E1C9D-1504-4AA2-A877-2D3C7D3337D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63FD2F-9626-4EF5-A3EA-466E54884FC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95284E-8140-4772-940B-2686AE3B778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F9E5A1-80C0-4ECB-AF40-01988849AF9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Data Access Layer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4BEB504-E0A8-4BCB-B6EA-021092B2015D}"/>
              </a:ext>
            </a:extLst>
          </p:cNvPr>
          <p:cNvSpPr>
            <a:spLocks noGrp="1" noChangeArrowheads="1"/>
          </p:cNvSpPr>
          <p:nvPr>
            <p:ph type="body" idx="23"/>
          </p:nvPr>
        </p:nvSpPr>
        <p:spPr bwMode="auto">
          <a:xfrm>
            <a:off x="5953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45AD639-BBB2-4B53-B29D-5A9CB1F38DB6}"/>
              </a:ext>
            </a:extLst>
          </p:cNvPr>
          <p:cNvSpPr>
            <a:spLocks noGrp="1" noChangeArrowheads="1"/>
          </p:cNvSpPr>
          <p:nvPr>
            <p:ph type="body" idx="24"/>
          </p:nvPr>
        </p:nvSpPr>
        <p:spPr bwMode="auto">
          <a:xfrm>
            <a:off x="2755900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SearchRequestUseCase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5142628-4D10-44ED-84AF-337744CD85C6}"/>
              </a:ext>
            </a:extLst>
          </p:cNvPr>
          <p:cNvSpPr>
            <a:spLocks noGrp="1" noChangeArrowheads="1"/>
          </p:cNvSpPr>
          <p:nvPr>
            <p:ph type="body" idx="25"/>
          </p:nvPr>
        </p:nvSpPr>
        <p:spPr bwMode="auto">
          <a:xfrm>
            <a:off x="4886325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C208EE-8883-48DB-A3A5-9CDBD0EFDAC4}"/>
              </a:ext>
            </a:extLst>
          </p:cNvPr>
          <p:cNvSpPr>
            <a:spLocks noGrp="1" noChangeArrowheads="1"/>
          </p:cNvSpPr>
          <p:nvPr>
            <p:ph type="body" idx="26"/>
          </p:nvPr>
        </p:nvSpPr>
        <p:spPr bwMode="auto">
          <a:xfrm>
            <a:off x="68564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SearchRequestDao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4254-F530-4A32-9D55-A057B67B6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B88EF2-A98E-4434-B710-576DA31A951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6E11878-D941-4366-88B6-BD3D83572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60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0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D0A70-B008-438C-8B00-36AE11FA7E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A1F6D-1FD0-44DB-8A3E-4FF04B2A584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Elasticsearch high-level library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C3D354-9FBD-4B2B-A51C-980D9DCB1A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Our application high level entity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B4FC129-ACD1-4308-B910-6FEEC1D7E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699439"/>
            <a:ext cx="360942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FieldNameQueryBase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ITermQuery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IFieldNameQuery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object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 override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Conditionless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ABF8AF4-1F41-422F-9625-47A93E639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2622769"/>
            <a:ext cx="3609423" cy="7848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FieldNameQueryBase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IFieldNameQuery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F3561B2-9435-49E4-AF8B-1E33AFEB4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3355894"/>
            <a:ext cx="3609423" cy="120032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double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?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IsWritable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/// &lt;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inheritdoc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/&gt;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90F2AC7-07CF-4D2B-B40A-EE42DF53A973}"/>
              </a:ext>
            </a:extLst>
          </p:cNvPr>
          <p:cNvSpPr>
            <a:spLocks noGrp="1" noChangeArrowheads="1"/>
          </p:cNvSpPr>
          <p:nvPr>
            <p:ph type="body" idx="15"/>
          </p:nvPr>
        </p:nvSpPr>
        <p:spPr bwMode="auto">
          <a:xfrm>
            <a:off x="4779963" y="1676400"/>
            <a:ext cx="2130711" cy="14773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object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double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?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IsWritable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55A693CF-30DD-4090-99AD-0E36958A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613" y="3217394"/>
            <a:ext cx="3379305" cy="14773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bs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bs.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Term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p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uiExpand="1" build="p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7C066E-E9D5-4008-96DE-70D52C6C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150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9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System 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API changes: </a:t>
            </a:r>
            <a:r>
              <a:rPr lang="en-US" b="1" dirty="0"/>
              <a:t>Adaptability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All tests are independent from Elasticsearch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208326"/>
            <a:ext cx="3639058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498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#02 TAKING AWAY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1206846"/>
            <a:ext cx="2810963" cy="876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996530"/>
            <a:ext cx="3639058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1742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#19 PERIODIC ACTION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950217"/>
            <a:ext cx="2413873" cy="876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1778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#37 RELATIVE CHANGE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the test pyramid principle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integration tests of another service to seed DB</a:t>
            </a:r>
          </a:p>
        </p:txBody>
      </p:sp>
    </p:spTree>
    <p:extLst>
      <p:ext uri="{BB962C8B-B14F-4D97-AF65-F5344CB8AC3E}">
        <p14:creationId xmlns:p14="http://schemas.microsoft.com/office/powerpoint/2010/main" val="141966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Each entity has a representation on each level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283"/>
            <a:ext cx="3007720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05 MERGING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810963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6351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14 NON-LINEARITY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950217"/>
            <a:ext cx="2882346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16368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15 DYNAMIZATION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059603"/>
            <a:ext cx="2413873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1471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 25 SELF-SERVICE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Classes that implement interface-entity solves mismatches on its own</a:t>
            </a:r>
          </a:p>
        </p:txBody>
      </p:sp>
    </p:spTree>
    <p:extLst>
      <p:ext uri="{BB962C8B-B14F-4D97-AF65-F5344CB8AC3E}">
        <p14:creationId xmlns:p14="http://schemas.microsoft.com/office/powerpoint/2010/main" val="34380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Expose Nest library to Business Logic layer implicitly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450"/>
            <a:ext cx="2810963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339501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490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06 UNIVERSALITY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713" y="3946748"/>
            <a:ext cx="2283232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2409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32 COLOR/VISIBILITY CHANGE</a:t>
            </a:r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973" y="3996530"/>
            <a:ext cx="2023928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2161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34 DISCARD AND RECOVER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Define business-related methods in the Domain layer, implement in DAL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Encapsulate all Nest logic behind high level methods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a universal builder for all requests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instance of the builder on each request</a:t>
            </a:r>
          </a:p>
        </p:txBody>
      </p:sp>
    </p:spTree>
    <p:extLst>
      <p:ext uri="{BB962C8B-B14F-4D97-AF65-F5344CB8AC3E}">
        <p14:creationId xmlns:p14="http://schemas.microsoft.com/office/powerpoint/2010/main" val="368708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A047-FF7F-4451-8C16-986C46AC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C801B-38AA-46D3-A3F7-05D90799C6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Example #TBD: polish</a:t>
            </a:r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1D06D07A-E5AE-4AE7-A07E-39213790F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525" y="1204595"/>
            <a:ext cx="8002518" cy="3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5165C-1239-4FB6-A152-7F952692E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Answer: why it happens?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this thing provide value to the system?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Yes: </a:t>
            </a:r>
            <a:r>
              <a:rPr lang="en-US" b="1" dirty="0"/>
              <a:t>We found a contradiction! </a:t>
            </a:r>
            <a:endParaRPr lang="en-US" dirty="0"/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No: GOTO #2</a:t>
            </a:r>
          </a:p>
          <a:p>
            <a:pPr marL="685800" lvl="1" indent="-2286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EFB4-183E-4B2C-A553-D3B18D7A6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9A6E6-BB69-4B12-BF22-50BF814A641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 Algorithm</a:t>
            </a:r>
          </a:p>
        </p:txBody>
      </p:sp>
    </p:spTree>
    <p:extLst>
      <p:ext uri="{BB962C8B-B14F-4D97-AF65-F5344CB8AC3E}">
        <p14:creationId xmlns:p14="http://schemas.microsoft.com/office/powerpoint/2010/main" val="1367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6A3FC-F0BF-4A35-B08D-7AF8AC6CCD6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D8F3-AFAE-4698-9F48-D93FA847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4C0CC-1980-455F-BF6B-F28A54E07C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980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32CC1-6186-486D-B367-301FD933C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  <a:p>
            <a:pPr lvl="1"/>
            <a:r>
              <a:rPr lang="en-US" dirty="0"/>
              <a:t>Expose materials from EPAM?</a:t>
            </a:r>
          </a:p>
          <a:p>
            <a:pPr lvl="1"/>
            <a:r>
              <a:rPr lang="en-US" dirty="0"/>
              <a:t>#TBD: reference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Altshuller</a:t>
            </a:r>
            <a:r>
              <a:rPr lang="en-US" dirty="0"/>
              <a:t>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E5792-A0B8-4095-99BA-83D669C9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2412-4677-4392-BC61-E0B5BD34A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367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Ready-Made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2143</TotalTime>
  <Words>1727</Words>
  <Application>Microsoft Office PowerPoint</Application>
  <PresentationFormat>On-screen Show (16:9)</PresentationFormat>
  <Paragraphs>216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Arial</vt:lpstr>
      <vt:lpstr>Arial Black</vt:lpstr>
      <vt:lpstr>Calibri</vt:lpstr>
      <vt:lpstr>Calibri Light</vt:lpstr>
      <vt:lpstr>JetBrains Mono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432</cp:revision>
  <dcterms:created xsi:type="dcterms:W3CDTF">2018-01-26T19:23:30Z</dcterms:created>
  <dcterms:modified xsi:type="dcterms:W3CDTF">2020-11-19T22:23:25Z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